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17" autoAdjust="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390E-11AE-4D2E-AC24-EF497DC825ED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3DE3C-4701-4FE8-97CD-06A263467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smtClean="0"/>
              <a:t>План действий</a:t>
            </a:r>
            <a:r>
              <a:rPr lang="ru-RU" sz="3200" smtClean="0"/>
              <a:t>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Алла Николаевна </a:t>
            </a:r>
            <a:r>
              <a:rPr lang="ru-RU" sz="2800" dirty="0" err="1" smtClean="0"/>
              <a:t>Тамаровская</a:t>
            </a:r>
            <a:endParaRPr lang="ru-RU" sz="2800" dirty="0" smtClean="0"/>
          </a:p>
          <a:p>
            <a:r>
              <a:rPr lang="ru-RU" sz="2800" dirty="0" smtClean="0"/>
              <a:t>Школа №17</a:t>
            </a:r>
          </a:p>
          <a:p>
            <a:r>
              <a:rPr lang="ru-RU" sz="2800" dirty="0" smtClean="0"/>
              <a:t>Русский язык</a:t>
            </a:r>
          </a:p>
          <a:p>
            <a:r>
              <a:rPr lang="ru-RU" sz="2800" dirty="0" smtClean="0"/>
              <a:t>5 классы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Дальние 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Используя подходы 21века, развивать интерес учащихся к урокам русского языка и литературе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Ближние цели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Разработать и апробировать различные</a:t>
            </a:r>
          </a:p>
          <a:p>
            <a:r>
              <a:rPr lang="ru-RU" sz="2800" dirty="0" smtClean="0"/>
              <a:t>формы работ (в том числе на электронных носителях), направленные на развитие интеллектуальных способностей учащихся</a:t>
            </a:r>
          </a:p>
          <a:p>
            <a:r>
              <a:rPr lang="ru-RU" sz="2800" dirty="0" smtClean="0"/>
              <a:t>Апробировать различные способы организации проверки и анализа работ, в том числе с использованием информационных технологий</a:t>
            </a:r>
          </a:p>
          <a:p>
            <a:r>
              <a:rPr lang="ru-RU" sz="2800" dirty="0" smtClean="0"/>
              <a:t>Сделать акцент на развитие умения регулировать (контролировать и корректировать) свою познавательную деятельность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Педагогические методы и задачи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Трудности и решения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Сложности регулирования расписания уроков в компьютерном классе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Перед началом работы урегулирую расписание занятия</a:t>
            </a:r>
          </a:p>
          <a:p>
            <a:r>
              <a:rPr lang="ru-RU" dirty="0" smtClean="0"/>
              <a:t>Большую часть материала подготовлю на компьютере, работая в школьном компьютерном классе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Ресурсы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Помощь и поддержка коллег по предмету, работающих в одной параллели со мной </a:t>
            </a:r>
          </a:p>
          <a:p>
            <a:r>
              <a:rPr lang="ru-RU" dirty="0" smtClean="0"/>
              <a:t>Интернет</a:t>
            </a:r>
          </a:p>
          <a:p>
            <a:r>
              <a:rPr lang="ru-RU" dirty="0" smtClean="0"/>
              <a:t>Текстовый </a:t>
            </a:r>
            <a:r>
              <a:rPr lang="ru-RU" dirty="0" err="1" smtClean="0"/>
              <a:t>редактор,электронные</a:t>
            </a:r>
            <a:r>
              <a:rPr lang="ru-RU" dirty="0" smtClean="0"/>
              <a:t> таблицы и мультимедиа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План-график</a:t>
            </a:r>
            <a:endParaRPr lang="ru-RU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571500" y="19288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nstantia" pitchFamily="18" charset="0"/>
              </a:rPr>
              <a:t>Сентябрь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500313" y="19288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nstantia" pitchFamily="18" charset="0"/>
              </a:rPr>
              <a:t>Ноябрь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4286250" y="19288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nstantia" pitchFamily="18" charset="0"/>
              </a:rPr>
              <a:t>Январь            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6215063" y="1928813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nstantia" pitchFamily="18" charset="0"/>
              </a:rPr>
              <a:t>Март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714375" y="2500313"/>
            <a:ext cx="13573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Попытаться создать благоприятные условия для адаптации учащихся к новым требованиям</a:t>
            </a: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2643188" y="2643188"/>
            <a:ext cx="12858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Перестроить требования согласно ориентации на практическую деятельность</a:t>
            </a: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4357688" y="2714625"/>
            <a:ext cx="14287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Апробирование методик исследовательских практических работ </a:t>
            </a: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6429375" y="2786063"/>
            <a:ext cx="1285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Анализ полученных результатов, статистические работы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164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План действий </vt:lpstr>
      <vt:lpstr>Дальние цели </vt:lpstr>
      <vt:lpstr>Ближние цели</vt:lpstr>
      <vt:lpstr>Педагогические методы и задачи</vt:lpstr>
      <vt:lpstr>Трудности и решения</vt:lpstr>
      <vt:lpstr>Ресурсы</vt:lpstr>
      <vt:lpstr>План-график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</dc:title>
  <dc:creator>Ученик</dc:creator>
  <cp:lastModifiedBy>1</cp:lastModifiedBy>
  <cp:revision>15</cp:revision>
  <dcterms:created xsi:type="dcterms:W3CDTF">2011-11-08T09:49:40Z</dcterms:created>
  <dcterms:modified xsi:type="dcterms:W3CDTF">2011-11-15T08:40:36Z</dcterms:modified>
</cp:coreProperties>
</file>